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6" r:id="rId4"/>
    <p:sldId id="270" r:id="rId5"/>
    <p:sldId id="272" r:id="rId6"/>
    <p:sldId id="275" r:id="rId7"/>
    <p:sldId id="274" r:id="rId8"/>
    <p:sldId id="277" r:id="rId9"/>
    <p:sldId id="260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00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3-11-12T09:20:30.461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117 117 26 0,'0'-17'176'0,"9"8"7"0,-9-6 13 0,0 5 8 15,0 0 16-15,0 0 26 0,0 0 36 16,0-1 33-16,0 2 15 0,-9 3 5 15,9 1-16-15,-8 0-32 0,-2 5-48 16,1 0-48-16,1 0-38 0,-1 5-33 0,-1 0-26 16,2 10-26-16,-1 0-17 0,-9 5-12 15,9 1-4-15,0 5 0 0,0 3 0 16,9 6-3-16,0-1-3 0,0 2-1 0,9 10-4 16,0-6-11-16,0 6-4 0,9 4 0 15,9-5 0-15,-1 5 2 0,11 0 2 16,-10-5 4-16,8 0 3 0,9 1-4 0,-7-6-5 15,7 0-1-15,1-5-4 0,-1 0-2 16,1-4-2-16,-1-6 4 0,2 0 5 16,-2-4-2-16,-9-2-2 0,1-4-1 0,0-5 0 15,0 0-6-15,-9 0 0 0,0-5-2 16,0 0 4-16,-10-5-1 0,1 5 2 16,-1-5 0-16,1-5 3 0,-9 0-4 15,9 0-2-15,-9 1 3 0,-9-6-2 0,8-2 1 16,2 3-4-16,-10-6 1 0,9 5 3 15,-9-5-3-15,0 5-3 0,0-5 1 16,0 1 5-16,0-7-1 0,0 10-1 0,0-4 0 16,0 5 6-16,0-4-3 0,0 3-1 15,0 2 0-15,0 3 0 0,0 1-1 16,-9-5 0-16,9 4 2 0,0 2-3 16,0 4 0-16,0-6 3 0,0 6 0 0,0 6-1 15,9-2 1-15,-9 8-2 0,8-3 0 16,2 6 0-16,-10 0 0 0,17 5 0 0,-7 0-2 15,7 7 1-15,-7-4 0 16,7 4-1-16,2-3-2 0,-2 6 1 0,1-5-2 16,-9 0 3-16,9 5-1 0,-10-9 0 15,11 4 2-15,-11-6-3 0,-8 7 2 0,9-11-2 16,-9 5 3-16,0-4 0 0,-9-2-1 16,1-4 3-16,-19 0 5 0,9 0-3 15,-9 1-2-15,-9-7 2 0,1 1-1 16,-1 1-3-16,-9-1-1 0,9-1 0 0,1-4-2 15,-10 0-11-15,18 6-30 0,-9-6-84 16,19 0-190-16,-1 0-216 0,-1 6-135 16,11-6-63-16,8 3-9 0,0 4 64 0,8 2 178 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3-04-17T18:26:07.336"/>
    </inkml:context>
    <inkml:brush xml:id="br0">
      <inkml:brushProperty name="width" value="0.15875" units="cm"/>
      <inkml:brushProperty name="height" value="0.15875" units="cm"/>
      <inkml:brushProperty name="color" value="#92000A"/>
      <inkml:brushProperty name="fitToCurve" value="1"/>
    </inkml:brush>
  </inkml:definitions>
  <inkml:trace contextRef="#ctx0" brushRef="#br0">0 552 105 0,'0'0'181'0,"0"0"7"16,10 0-7-16,-10-4-24 0,9 4-25 15,-9-5-20-15,8-6-12 0,1 7 4 16,0-7 9-16,0 2 13 0,9-2 10 16,-9-4 11-16,9 6-2 0,-1-7 5 0,2 1-1 15,-2 0-1-15,1-6-5 0,9 7-13 16,0-6-5-16,0 0-7 0,0-1-11 16,-2 2-7-16,12-1-5 0,-1 0-4 0,8-5-8 15,1 4-3-15,9 2-1 0,-10-7-7 16,10 6-7-16,8-1-3 0,0 7-6 15,1-6-19-15,9 4-10 0,-1 2-3 16,10-2-7-16,0 1-9 0,-2 6-5 0,10-2 2 16,1 1-2-16,-1 0 1 0,10 5-2 15,-10 5 2-15,1 0 5 0,-1 5 3 16,0 0 5-16,-9 4-1 0,0 8 10 16,-7 3 2-16,-2 0 2 0,-1 4-1 0,-6 7-1 15,-11 4 1-15,1 0-5 0,-9 5-1 16,-1 4-4-16,-9 2-2 0,-8 5 3 15,0-1-5-15,0 5-2 0,-8 1-2 16,-2 3-3-16,-8-3-1 0,-9 5-6 0,9-7 5 16,-9 1-1-16,-9-5 6 0,9 1 0 15,-9 0 0-15,-8-11-1 0,7 0-5 16,1-4 2-16,-9-12-7 0,9 1-1 0,-8-5 0 16,-1-4 0-16,9-12-2 0,-18 2-4 15,9-6 2-15,1-6 1 0,-10 2-3 16,9-7 0-16,-1-2 4 0,2-3 2 0,-1 1 0 15,1-1 1-15,-2-3-1 0,1-2-4 16,9 1 2-16,1 0-4 0,-1 0 2 16,9-1 0-16,0 1 4 0,0-4 2 0,9 4-5 15,8-6 2-15,-7 5 0 0,17-3 0 16,-10 4 2-16,18-5 1 0,-8 6 6 16,10-3 0-16,-2 2 0 0,9 5 1 15,-8 5-1-15,9-4-2 0,-1 3-6 0,10 2 5 16,-9 3 3-16,-1 6-3 0,2 0 2 15,7 0 5-15,-9 10 6 0,10-5-5 16,-10 10 0-16,10 1 8 0,-9-1 0 16,9 5 0-16,-10 6 0 0,10 2 0 0,-10 3-3 15,1-2-4-15,-1 7-2 0,-7 5-3 16,7 0-2-16,-9-3-3 0,2 8-3 16,-11 0 2-16,1-2-2 0,0 6-2 15,-9 6 2-15,-1-5 0 0,-7 4 0 0,-1-5 0 16,-9 5 0-16,0 1-5 0,-9-6-2 15,-1 0-14-15,2-4-28 0,-9-1-41 0,-2-5-67 16,1-5-123-16,1-6-147 0,-2 2-144 16,-8-5-85-16,10-7-21 0,-1-4 39 15,0-4 109-15,1-2 142 0</inkml:trace>
  <inkml:trace contextRef="#ctx0" brushRef="#br0" timeOffset="1294.4071">3472 1408 82 0,'0'-9'165'0,"8"3"-5"16,-8 0-6-16,0-4 5 0,0 10 21 16,10 0 39-16,-10 0 44 0,0 0 45 15,9 10 35-15,-9 2 18 0,0-3 0 0,0 10-31 16,0 2-48-16,-9 4-51 0,9 6-49 15,0-1-43-15,0-1-36 0,-10 6-22 16,10 6-5-16,0-6-3 0,-8 7-5 0,8-4-3 16,0 2-8-16,0-4-3 0,0-1-7 15,0 1-8-15,0-7-1 0,0 1-3 16,8-4-7-16,-8-1-4 0,0-6-3 0,10-3 1 16,-1-1-4-16,-1 1 1 0,1-12 3 15,1 2 5-15,-2-2 2 0,10-8 3 16,-1-2-4-16,10 2-2 0,0-12-2 15,0 1-3-15,9-1-6 0,-1-8-7 0,2 4 3 16,7-6-3-16,-9-4-6 0,11 5-1 16,-2 0-1-16,1 0 0 0,-1 5-8 15,-7-1-24-15,-2 1-38 0,1 5-53 16,-1 0-93-16,-8 5-172 0,0 0-175 0,-9 5-138 16,-1 5-45-16,2 0 8 0,-11 0 69 15,11 5 159-15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3-04-17T18:27:11.087"/>
    </inkml:context>
    <inkml:brush xml:id="br0">
      <inkml:brushProperty name="width" value="0.15875" units="cm"/>
      <inkml:brushProperty name="height" value="0.15875" units="cm"/>
      <inkml:brushProperty name="color" value="#92000A"/>
      <inkml:brushProperty name="fitToCurve" value="1"/>
    </inkml:brush>
  </inkml:definitions>
  <inkml:trace contextRef="#ctx0" brushRef="#br0">178 112 29 0,'-10'-4'90'16,"10"-2"3"-16,0 2 2 0,0-1 1 0,-8-1 0 15,8-3-2-15,0 3-1 0,-9 1-3 16,9 1-4-16,0-1 1 0,-9-2 1 16,9 3 4-16,-9 0 4 0,9-2 6 0,-8 6 7 15,8-5 3-15,-10 1 2 0,10-2-2 16,-9 6-6-16,9-5-5 0,0 5-11 16,-8-4-12-16,8 4-10 0,0-6-10 15,-9 6-5-15,9-4-8 0,0 4 0 0,0 0 1 16,0 0 2-16,0-6 3 0,-10 6 3 15,10 0-2-15,0 0-1 0,0 0-5 16,0 0-4-16,0 0-8 0,0 0 0 0,10 0 5 16,-10 0 6-16,0 0 6 15,9 6 6-15,-1-6 10 0,-8 0 4 0,9 4-3 16,1-4-2-16,7 6-2 0,-8 3 1 16,8-3-5-16,2 3-4 0,-2 1 2 0,10 1-7 15,-9 3-7-15,9 1-4 0,-10 0-5 16,10 1-5-16,0 4-4 0,0-6 0 15,0 7 1-15,0-1 1 0,0-1-2 16,0 2 1-16,0-6-7 0,0 6 0 0,-10-2-2 16,10 0-2-16,-9 4 2 0,-1-4 4 15,-7 0 5-15,-2-3 0 0,1 4 6 16,1-6 0-16,-10 3 3 0,0-3 3 16,-10 1 1-16,-7 0-3 0,7 1-2 0,-17-7-2 15,2 6-3-15,-2 1-3 0,-10-5-8 16,1-2-2-16,-8 1-4 0,-1-1-4 15,1 7-10-15,-1-10-21 0,1 3-22 0,7 1-42 16,1-1-72-16,1-3-143 0,0-2-163 16,8 8-156-16,0-12-67 0,8 4-8 15,11-4 46-15,-9 5 128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3-04-17T18:27:49.878"/>
    </inkml:context>
    <inkml:brush xml:id="br0">
      <inkml:brushProperty name="width" value="0.15875" units="cm"/>
      <inkml:brushProperty name="height" value="0.15875" units="cm"/>
      <inkml:brushProperty name="color" value="#92000A"/>
      <inkml:brushProperty name="fitToCurve" value="1"/>
    </inkml:brush>
  </inkml:definitions>
  <inkml:trace contextRef="#ctx0" brushRef="#br0">182 2511 96 0,'0'0'107'0,"0"0"8"16,0-3 4-16,0-1-1 0,-10 2-1 15,10-3-6-15,0 1-8 0,0 2-9 16,-11-5-5-16,11 4-3 0,-11-4-5 0,2 1-1 16,9-1-2-16,-12 0 2 15,1-4 5-15,11 2 6 0,-9-3 7 0,-3 3 9 16,12-2 10-16,-10-2 10 0,0 0 5 16,0-1 7-16,10-1 3 0,-12-1-1 15,3 2-1-15,9-5-7 0,-11 2-5 16,-1-4-5-16,12 1-8 0,-9-1-7 0,9 1-9 15,-10-4-11-15,10 4-8 0,0-4-12 16,0 3-13-16,0-2-11 0,0 3-10 16,0-4-5-16,10 0-6 0,-10-3-7 0,9 3-2 15,-9 0 4-15,12-3 2 0,-12-1 1 16,11 5 2-16,-2-4 0 0,3 0 4 16,-2 0 2-16,0 0-1 0,0-1 5 0,11 2 0 15,-10-2 4-15,10 1 0 0,1 0-5 16,-2-1 0-16,1-2 1 0,11 3 1 15,-1-4-2-15,1 1-1 0,-3 0 8 16,15-2-2-16,-2-2-1 0,-1 4 3 0,12-4 0 16,-11 0 4-16,9 1-5 0,2-1 3 15,-1 3-2-15,0 0-1 0,0 1-2 16,2 2-2-16,9 1 1 0,-11 0-4 0,0 4-2 16,9-1 1-16,-7 3-3 0,-2 0-5 15,0 2-2-15,12 5 1 0,-13-3-2 16,2 3-4-16,-1 5 1 0,0-1 2 15,-10 2-2-15,-1 3 0 0,13-3 0 0,-22 8-1 16,9-3 2-16,0 6 0 0,-9-3 1 16,-1 8 0-16,1-3 0 0,-12 3 1 15,11-2 0-15,-8 4 0 0,-3 1-3 16,11-1 0-16,-10 3 0 0,-10-3-1 0,10 4-4 16,-1-1-2-16,1 4 1 0,-11-4-3 15,12 5 1-15,-12-1-1 0,2 0-2 0,8 3 0 16,-11-3 2-16,3 0-2 0,-12 4-1 15,10-5 0-15,0 2 1 0,-10-1 1 16,0-4-4-16,0 0 3 0,0-3-1 16,0 1 0-16,0-1 0 0,-10 0-2 0,0-3 1 15,-2 1 1-15,3-2 1 0,-2 1-3 16,-10-1 1-16,11 2 0 0,-12-6-1 16,12 2 0-16,-11-1-1 0,1 1 1 0,9-4-2 15,-10 3 0-15,11-3 1 0,-11 0-1 16,11 0 0-16,-12 0-1 0,13-3 2 15,-2 3-1-15,-10-4 0 0,10 1 0 16,-10-1 0-16,11 2 0 0,-11-2-1 0,10 0 0 16,-10-2 2-16,11-1 0 0,0 4-1 15,-12-5 1-15,13-2 2 0,-3 0-2 16,2 4 0-16,-12-5 0 0,13-3 0 0,-2 5-2 16,2-2 1-16,-3-3 0 0,2 1-2 15,0-1-1-15,-1 1 1 0,0 3 0 16,2-4 2-16,-3 1 0 0,1-5 0 0,11 5 1 15,-9 0-2-15,-1-1 0 0,10-3-2 16,-12-1 1-16,12 2 1 0,0-2 1 16,0 2 2-16,-10 2-2 0,10-2 3 15,0-2 0-15,0 1-1 0,10 2 0 0,-10-1-1 16,0 3 3-16,0 0-4 0,0-4 0 16,12 3 1-16,-12 1-2 0,0-1 0 15,10 0 0-15,-1 1 0 0,-9-1 2 0,11 1 0 16,1-1 1-16,-3 1 2 0,2-2 0 15,10-1 0-15,-11 3 1 0,2-4-1 16,8 3 2-16,1-3 1 0,-11 3 1 0,21 1 1 16,-20-3 4-16,10 2-2 0,10-4-2 15,-11 4-1-15,2-2 3 0,10 0 0 16,-11-2-4-16,10 1 4 0,-10 0 2 16,10 1 1-16,-10-2 0 0,10 1 4 0,0 4 2 15,-9-4 0-15,9 0-1 0,1 3 2 16,-12 0 1-16,11-2-2 0,1 2-2 15,0-3-2-15,-1 3-1 0,1-2 1 16,9 2-2-16,-9 0 1 0,10-3-2 0,-11 3 0 16,10 1 0-16,3-4 1 0,-3 7-1 15,1-4-1-15,-10 4 1 0,9-3 0 16,1 2 0-16,-12 5 1 0,12-4 0 0,2 3 1 16,-15-1 3-16,14 2-3 0,0-1 1 15,-13 4-1-15,12-4-1 0,-1 3 0 16,1 4-1-16,-10-2 0 0,9 2 0 15,2 0-2-15,-2 0-2 0,-9 0-4 0,10 0-1 16,-1 0 1-16,1 2-3 0,-10-2 0 16,10 4-2-16,-11 0-7 0,12-4-24 15,-11 3-39-15,-3 0-64 0,-7 1-92 16,-1-1-111-16,-1 3-223 0,-8-1-242 0,-2 1-105 16,-10 4-9-16,0-3 51 0,-10 4 92 15,10-5 219-15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3-04-17T18:14:58.676"/>
    </inkml:context>
    <inkml:brush xml:id="br0">
      <inkml:brushProperty name="width" value="0.15875" units="cm"/>
      <inkml:brushProperty name="height" value="0.15875" units="cm"/>
      <inkml:brushProperty name="color" value="#92000A"/>
      <inkml:brushProperty name="fitToCurve" value="1"/>
    </inkml:brush>
  </inkml:definitions>
  <inkml:trace contextRef="#ctx0" brushRef="#br0">-6913-3478 106 0,'-9'5'128'0,"9"-5"-3"15,0 0-8-15,0 5-11 16,0-5-7-16,0 0-10 0,0 0-6 0,0 0-6 15,0 0-4-15,0-5-4 0,0 5-4 16,0 0-1-16,9-5-2 0,-9 5-2 0,0-4 3 16,0-2 2-16,8 2 3 0,-8-3-1 15,10-2 0-15,-10-1 0 0,9 5 0 16,9-5 0-16,-9 0-1 0,-1 4-1 16,2-4-2-16,7 1-3 0,2-1-2 0,-2-1-5 15,10 1-4-15,-9 0 0 0,9 1-4 16,0-2 1-16,0-4-1 0,8 6 1 15,-8-2 4-15,9-4 3 0,-1 5 5 16,0 1 5-16,1-7 4 0,9 6-3 16,-9-5-3-16,9 6-8 0,-9-2-7 0,7 5-11 15,-6-4-8-15,7 6-1 0,2-1 1 16,-11 5 2-16,0 0 6 0,11 5 14 16,-11-1 13-16,1 6 10 0,-1 7 3 0,1 2 1 15,0 2-1-15,0 3-14 0,-9 7-13 16,8-2-11-16,1 6-8 0,-9 5-7 15,8-4-7-15,-8 9 1 0,0-5-3 16,0 0-6-16,-9 5 0 0,-1 1-3 0,2 0-1 16,-2-7-1-16,1 8-1 0,-18-13 3 15,9 6 0-15,-9-5-1 0,0-6 2 16,0 7-2-16,-9-11 2 0,1-4-5 16,-11-1 0-16,11 0 2 0,-11-5-2 0,2-5 0 15,-10 0 1-15,0-5 2 0,9 1 0 16,-9-2-4-16,10-4 3 0,-10 0 0 0,0 0-4 15,9-4 0-15,-9-2 0 0,10 1 3 16,-10 0-5-16,8-5 0 0,2 0 4 16,-1-4-2-16,10-2 1 0,-11 0-2 15,11 1 0-15,8-5 2 0,-10 5-3 16,1-10 4-16,9 6-1 0,0-7 2 0,0 1 2 16,9 5-4-16,-9-5 1 0,10-1-1 15,-2 7 1-15,1-6-1 0,1 4-2 16,-2 1 4-16,10 0 3 0,-9 6-7 15,8-7 3-15,1 6 3 0,1 0-3 0,8-1-2 16,-10 1 2-16,10 6 4 0,0-1-4 16,8-1 0-16,-8 2 0 0,8-2 2 15,2 6 2-15,-1 1 1 0,-1-2-4 16,1 1-1-16,-1 5 1 0,2-4 2 0,-2 4-6 16,1 0 1-16,-9 0 2 0,8 0 1 15,1 4 0-15,-10 1-1 0,1 1 4 16,9-2-1-16,-9 1 1 0,0 6 1 0,0-7-2 15,0 12 1-15,8-6-1 0,-8-1-2 16,0 6 0-16,0 1 1 0,0-1-1 16,0 4 0-16,0 2-4 0,-2 0 2 15,2-2 1-15,-9 6-5 0,9 1 4 0,0-2 1 16,-10 6 0-16,2 1-1 0,-1 0 3 16,-1 3 4-16,-8-3-2 0,9 9-3 15,-9-5 3-15,1 5 2 0,-10 5-2 16,8-4 0-16,-8 4-1 0,0-1-1 0,-8 2 0 15,8-6 1-15,-10 5-4 0,1-5 2 16,-9 5 3-16,9-4-1 0,-8-1 1 16,-1 0-4-16,-1-6 5 0,-8 3-3 0,10-1-4 15,-10-8-1-15,9 3 1 0,-9-1-2 16,10-4-3-16,-1-1 0 0,1 0 3 16,-2-10 1-16,1 4-4 0,1-2 2 15,8-8-3-15,-1 1 2 0,2-1-3 0,-1-3 3 16,-1 0 1-16,2-6 1 0,8 0-1 15,-9 0-3-15,0 0-3 0,9-6 1 16,-9 0-2-16,9 2-1 0,0-1 2 0,-8 0 0 16,8 0-2-16,-9-4-6 0,9-1-5 15,-10 3-10-15,2-2-7 0,8-1-3 16,-9 0 2-16,9-1-2 0,-10 1-3 16,10 1-5-16,0 4-12 0,-8 0-19 0,8-1-26 15,0-3-34-15,0 9-42 0,0-6-45 16,0 2-52-16,0 4-56 0,0 0-60 15,0 0-29-15,0 0 17 0,0 0 42 16,0 0 61-16</inkml:trace>
  <inkml:trace contextRef="#ctx0" brushRef="#br0" timeOffset="51139.6461">-4964-2310 11 0,'5'-3'188'16,"-5"0"20"-16,0 0 8 0,0 0 1 15,0 0-1-15,0-2-9 0,5 1-13 0,-5-1-12 16,0 2-10-16,0-3-14 0,0 0-17 16,5 1-18-16,-5-5-18 0,0 4-20 15,0 1-16-15,0-4-11 0,-5 3-5 16,5 0-1-16,0-3 4 0,0 3 8 0,0 1 10 16,0-2 10-16,-5 1 10 0,5 4 7 15,0-4 3-15,0 0-3 0,0 3 0 16,0 0-8-16,-5 1-10 0,5-1-8 0,0-1-7 15,0 2-4-15,0 2-5 0,0-3-5 16,0 3-6-16,0 0-2 0,0 0-6 16,0 3 5-16,0-3 2 0,0 6 11 15,0-1 10-15,0 1 12 0,0 6 16 0,0 0 5 16,0 2 6-16,0 1 0 0,0 2 2 16,0 2-4-16,0 1-5 0,0-3-7 15,0 4-6-15,0-1-4 0,0 1-8 16,0-4-1-16,0 4-3 0,0-1-4 0,-6-2-4 15,6 0-5-15,0 2-2 0,0-6-10 16,0 4-6-16,0-3-7 0,-5 0-7 16,5-4-7-16,0 1-7 0,0-3-5 0,0-1-1 15,0 1-3-15,0-3-2 0,0 0 0 16,0 0 2-16,0 0-1 0,0-3-2 16,5-1 1-16,-5 2 1 0,0-1 1 15,0-1-2-15,0-2 1 0,6 3 3 0,-6 1-3 16,0-4 3-16,5 0 0 0,0 2 2 15,-5-2 1-15,5 0 0 0,0 0 1 16,-5 0-2-16,5 0-2 0,1 0-2 0,-1 0-3 16,-5 0 1-16,0 0-1 0,5 0 0 15,-5-2 0-15,0 2 2 0,5 0-1 16,-5 0-1-16,0-4 1 0,0 4-1 0,6 0 1 16,-6-3 0-16,0 3-1 0,5-2 1 15,0-5 0-15,0 2 1 0,0-1-2 16,6 0 0-16,-1 0-3 0,1 0 0 15,-1 1 2-15,0-4-2 0,1 3 0 0,-1 0 2 16,6-3 1-16,-5 3-1 0,4 0-3 16,0 0 3-16,-4 0 1 0,5 4-1 15,-1-4 1-15,-5 3-1 0,6-3-1 16,0 0-8-16,-1 4-8 0,1-7-14 0,5 3-17 16,-5 0-17-16,4 0-14 0,-4-3-12 15,5 3-19-15,-6-3-11 0,7 0-17 16,-7 1-28-16,-5 2-29 0,6-3-43 0,-11 3-103 15,6 4-158-15,-11-4-169 0,0 6-62 16,0-3-10-16,-5 3 32 0,-1 0 111 16,1 0 177-16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3-04-17T19:03:09.091"/>
    </inkml:context>
    <inkml:brush xml:id="br0">
      <inkml:brushProperty name="width" value="0.15875" units="cm"/>
      <inkml:brushProperty name="height" value="0.15875" units="cm"/>
      <inkml:brushProperty name="color" value="#92000A"/>
      <inkml:brushProperty name="fitToCurve" value="1"/>
    </inkml:brush>
  </inkml:definitions>
  <inkml:trace contextRef="#ctx0" brushRef="#br0">0 202 96 0,'9'-6'111'0,"-9"6"11"0,9-4 7 16,-9-3 1-16,8 7 0 0,-8-4-1 15,9 4-3-15,-9-4-5 0,9-2-3 0,-9 6 0 16,8-5 1-16,-8 0 3 0,9 0 0 16,-9 0-2-16,7 1-1 0,-7-1-3 15,10-6-7-15,-10 6-4 0,8-5-8 16,0 0-3-16,2 1-1 0,-10-7 6 0,8 6 5 15,0 0 2-15,-8 0 6 0,10-1 3 16,-10 7 2-16,8-6-5 0,-8 4-5 16,8-3-7-16,-8 3-12 0,8 1-11 0,-8 5-11 15,0 0-12-15,0 0-7 0,0 0-2 16,0 5 2-16,0 1 8 0,0 3 12 16,0 7 4-16,0-1 7 0,0 5 8 15,0-1 6-15,-8 12 0 0,8-1-3 0,0 0 4 16,-8 5-6-16,8 1-9 0,0-1-4 15,-8 0-8-15,8 0-7 0,0 1-6 16,0-1 0-16,0-1-2 0,-10-3-3 16,10-1-3-16,0 0-2 0,0-4-3 0,0-2-7 15,-8 2-7-15,8-6-5 0,0-1-4 16,0-3-5-16,0-6-5 0,0 5 0 16,0-10 2-16,0 5 3 0,0-6 3 15,0 2 1-15,0-1 5 0,8 0-1 0,-8 0 0 16,10-5-3-16,-10 5-1 0,8-5 0 15,0 0-2-15,0 0 2 0,10 5-1 16,-10-5 5-16,10 0 1 0,0 0 4 0,-2-5 1 16,2 5-3-16,7 0-1 0,1-5-2 15,-1 0-3-15,1 0-7 0,0-6-4 16,8 7-1-16,-8-2-5 0,0-3 0 0,0 4-6 16,0 0-2-16,0 0 0 0,-9-1-5 15,0 6-4-15,-8-4-9 0,8 4-11 16,-9 0-15-16,2 0-21 0,-2 0-27 0,-8 0-32 15,8 4-35-15,-8-4-31 0,0 6-29 16,10-6-39-16,-10 0-80 0,0 5-107 16,0-5-99-16,0 0-99 0,0 0-29 15,0-5 20-15,0-1 89 0,0-2 134 0</inkml:trace>
  <inkml:trace contextRef="#ctx0" brushRef="#br0" timeOffset="488.484">602 212 77 0,'0'-10'129'0,"0"0"2"0,0-1 5 16,0 1 1-16,0 5 5 0,0-5 5 16,0 5 10-16,0-4 10 0,0 2 13 15,0 3 17-15,0-1 20 0,0 0 16 16,0 5 12-16,0-5 4 0,0 5-4 0,0 0-12 16,0 0-19-16,0 5-20 0,0 0-24 15,0 0-18-15,0 6-14 0,0 3-10 16,0 7-11-16,0-2-7 0,0 6-3 15,0 6-6-15,0 4-5 0,0 0-4 0,0 0-3 16,-8 5-8-16,8 6-12 0,0-1-7 16,-9-5-9-16,9 5-12 0,0 5-11 15,0-5-7-15,0 1-3 0,0-1-7 16,0 0-4-16,0-4 0 0,0-1-3 0,0-1 0 16,0-8-10-16,0-2 0 0,0 2-5 15,0-5-4-15,9-6-4 0,-9-5-8 16,0 0-20-16,0-5-38 0,0 0-39 0,0 0-40 15,0-5-59-15,0 0-77 0,0 0-89 16,8-1-78-16,-8 1-68 0,0-5-75 16,0 0-7-16,0 0 49 0,8 0 94 15,-8-5 104-15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3-11-12T09:20:48.217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733 65 72 0,'0'-4'216'0,"-8"-1"22"0,-1-2 15 16,9-2 18-16,-10 5 25 0,10-2 27 15,0 1 17-15,0 1 8 0,0-2-4 0,0 2-21 16,10-2-35-16,-10 0-46 0,9 6-43 16,8 0-35-16,-7 0-35 0,7 0-31 15,1 6-18-15,0 4-14 0,8 5-15 16,-8 0-10-16,9 5-13 0,-8 11-5 15,-2-1-4-15,10 10-4 0,-19 4-3 0,11 3-7 16,-19 3-2-16,8 0 2 0,-8 5 0 16,-8-5 1-16,-1 6-1 0,-9-1 2 15,-1-5-3-15,-6 5 0 0,-2-4-2 0,-10-1-2 16,2-5-4-16,-1 2 0 0,-8-4 4 16,-1 2-4-16,1-9-1 0,-1 5 4 0,1-11-2 15,-2-1 0-15,2-4-4 0,-1-4 2 16,10-1 0-16,-11 0-3 0,19-5 1 15,-8-5-7-15,8-1-5 0,10-3-11 16,-10-2-14-16,8 2-17 0,2 0-17 0,-1-6-12 16,10 0-18-16,-2 0-20 0,10 0-22 15,-9 0-23-15,1 0-31 0,8 0-30 16,0 0-18-16,0 0-7 0,-10 0 11 16,10-6 28-16,0 6 42 0,0-6 44 15,0 2 41-15,0 4 38 0,0-6 26 0,0-3 14 16,-9 4 8-16,9-5 5 0,0 0 1 15,0-6 1-15,-8 1 0 0,8 2 2 0,0-10 4 16,0 9 11-16,-9-6 14 0,9-1 13 16,0 2 22-16,0 4 24 0,0-1 23 15,0 7 12-15,-10-1 5 0,10 0 8 16,0 5 9-16,0 5 4 0,0 0 10 0,-8 10 13 16,8 0 7-16,-9 4-6 0,9 7-15 15,-10-1-18-15,2 0-26 0,-1 5-25 16,9 0-17-16,0 1-9 0,-10-1-11 0,10 0-7 15,0 0-8-15,0-5-10 0,10 0-8 16,-10-5-5-16,9 0-3 0,-1 1 1 16,11-1-5-16,-11-5 0 0,2 1 0 0,7-7-7 15,2 1-7-15,-2 0-19 0,1 0-32 16,9-1-61-16,0-4-119 0,-10 0-139 16,10 0-149-16,0-4-106 0,-9-1-33 15,9 0 28-15,-18 0 99 0,9-6 136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4-01-18T18:51:58.635"/>
    </inkml:context>
    <inkml:brush xml:id="br0">
      <inkml:brushProperty name="width" value="0.07938" units="cm"/>
      <inkml:brushProperty name="height" value="0.15875" units="cm"/>
      <inkml:brushProperty name="color" value="#92000A"/>
      <inkml:brushProperty name="tip" value="rectangle"/>
      <inkml:brushProperty name="rasterOp" value="maskPen"/>
      <inkml:brushProperty name="fitToCurve" value="1"/>
    </inkml:brush>
  </inkml:definitions>
  <inkml:trace contextRef="#ctx0" brushRef="#br0">328 7 80 0,'6'7'185'15,"2"0"-23"-15,0-3-19 0,-2 2-1 0,-6 6 7 16,9-6-5-16,-2 6-12 0,-1-6-7 16,-6 5-3-16,9-1 5 0,-9 4 0 15,0-2-1-15,0 1 0 0,0 2 0 0,-9 0 4 16,9-2-10-16,-6 0-13 15,-1-1-14-15,-8 2-8 0,7-4-8 0,-6 1-7 16,6-3-4-16,-6 2 3 0,0-3 3 16,-2 0 10-16,1-3 8 0,1-1 5 15,-8 1 3-15,7-4 0 0,1 0-2 0,-8 0-8 16,7-4-9-16,-7 1-9 0,8-1-5 16,-1 1-6-16,1-1-6 0,-2-3-6 15,2 0-3-15,6 0-1 0,-6-1-5 0,6 1 2 16,2 1 2-16,-9-2 5 15,15-2 0-15,-7 3 3 0,0-4 0 0,7 0-4 16,0 2 0-16,0-3-6 0,0 2-6 0,0-4-4 16,7 0-4-16,0-1-7 0,0 4-3 15,1-3 0-15,-2 3-2 0,2 2-3 16,6-3-1-16,2 2-3 0,-2 3-2 16,1 0-2-16,-1 3 0 0,1 1-3 15,7-1-8-15,-7 4-16 0,6 0-28 0,-6 4-46 16,0-1-81-16,7 1-150 0,-8 3-164 15,1 0-146-15,-8-1-56 0,0 6-5 16,2-2 56-16,-9 0 140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4-01-18T18:51:58.636"/>
    </inkml:context>
    <inkml:brush xml:id="br0">
      <inkml:brushProperty name="width" value="0.07938" units="cm"/>
      <inkml:brushProperty name="height" value="0.15875" units="cm"/>
      <inkml:brushProperty name="color" value="#92000A"/>
      <inkml:brushProperty name="tip" value="rectangle"/>
      <inkml:brushProperty name="rasterOp" value="maskPen"/>
      <inkml:brushProperty name="fitToCurve" value="1"/>
    </inkml:brush>
  </inkml:definitions>
  <inkml:trace contextRef="#ctx0" brushRef="#br0">69 10 80 0,'-8'10'185'15,"-2"0"-23"-15,1-5-19 0,1 4-1 0,8 8 7 16,-10-8-5-16,1 7-12 0,1-7-7 16,8 7-3-16,-10-2 5 0,10 6 0 15,0-4-1-15,0 3 0 0,0 2 0 0,10 0 4 16,-10-2-10-16,8 0-13 15,1-3-14-15,9 4-8 0,-9-6-8 0,9 2-7 16,-9-5-4-16,9 4 3 0,-1-6 3 16,2 1 10-16,-1-4 8 0,-1-2 5 15,10 2 3-15,-8-6 0 0,-2 0-2 0,9 0-8 16,-7-6-9-16,8 2-9 0,-10-2-5 16,1 2-6-16,-1-2-6 0,2-3-6 15,-1-2-3-15,-9 1-1 0,9 0-5 0,-9-1 2 16,-1 3 2-16,10-3 5 15,-18-4 0-15,9 6 3 0,-1-7 0 0,-8 1-4 16,0 1 0-16,0-2-6 0,0 1-6 0,0-4-4 16,-8-2-4-16,-1 0-7 0,0 6-3 15,0-5 0-15,1 5-2 0,-1 1-3 16,-9-2-1-16,-1 1-3 0,2 5-2 16,-1 0-2-16,1 5 0 0,-2 1-3 15,-8-2-8-15,9 6-16 0,-8 0-28 0,8 6-46 16,0-2-81-16,-9 1-150 0,10 5-164 15,-2 0-146-15,11-1-56 0,-1 8-5 16,-1-3 56-16,10 1 140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4-01-18T18:51:58.636"/>
    </inkml:context>
    <inkml:brush xml:id="br0">
      <inkml:brushProperty name="width" value="0.07938" units="cm"/>
      <inkml:brushProperty name="height" value="0.15875" units="cm"/>
      <inkml:brushProperty name="color" value="#92000A"/>
      <inkml:brushProperty name="tip" value="rectangle"/>
      <inkml:brushProperty name="rasterOp" value="maskPen"/>
      <inkml:brushProperty name="fitToCurve" value="1"/>
    </inkml:brush>
  </inkml:definitions>
  <inkml:trace contextRef="#ctx0" brushRef="#br0">70 10 80 0,'-8'10'185'15,"-2"0"-23"-15,1-5-19 0,1 4-1 0,8 8 7 16,-10-8-5-16,1 7-12 0,1-7-7 16,8 7-3-16,-10-2 5 0,10 6 0 15,0-4-1-15,0 3 0 0,0 2 0 0,10 0 4 16,-10-2-10-16,8 0-13 15,1-3-14-15,9 4-8 0,-9-6-8 0,9 2-7 16,-9-5-4-16,9 4 3 0,-1-6 3 16,2 1 10-16,-1-4 8 0,-1-2 5 15,10 2 3-15,-8-6 0 0,-2 0-2 0,9 0-8 16,-7-6-9-16,8 2-9 0,-10-2-5 16,1 2-6-16,-1-2-6 0,2-3-6 15,-1-2-3-15,-9 1-1 0,9 0-5 0,-9-1 2 16,-1 3 2-16,10-3 5 15,-18-4 0-15,9 6 3 0,-1-7 0 0,-8 1-4 16,0 1 0-16,0-2-6 0,0 1-6 0,0-4-4 16,-8-2-4-16,-1 0-7 0,0 6-3 15,0-5 0-15,1 5-2 0,-1 1-3 16,-9-2-1-16,-1 1-3 0,2 5-2 16,-1 0-2-16,1 5 0 0,-2 1-3 15,-8-2-8-15,9 6-16 0,-8 0-28 0,8 6-46 16,0-2-81-16,-9 1-150 0,10 5-164 15,-2 0-146-15,11-1-56 0,-1 8-5 16,-1-3 56-16,10 1 140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4-01-20T16:36:25.952"/>
    </inkml:context>
    <inkml:brush xml:id="br0">
      <inkml:brushProperty name="width" value="0.07938" units="cm"/>
      <inkml:brushProperty name="height" value="0.15875" units="cm"/>
      <inkml:brushProperty name="color" value="#92000A"/>
      <inkml:brushProperty name="tip" value="rectangle"/>
      <inkml:brushProperty name="rasterOp" value="maskPen"/>
      <inkml:brushProperty name="fitToCurve" value="1"/>
    </inkml:brush>
  </inkml:definitions>
  <inkml:trace contextRef="#ctx0" brushRef="#br0">69 10 80 0,'-8'10'185'15,"-2"0"-23"-15,1-5-19 0,1 4-1 0,8 8 7 16,-10-8-5-16,1 7-12 0,1-7-7 16,8 7-3-16,-10-2 5 0,10 6 0 15,0-4-1-15,0 3 0 0,0 2 0 0,10 0 4 16,-10-2-10-16,8 0-13 15,1-3-14-15,9 4-8 0,-9-6-8 0,9 2-7 16,-9-5-4-16,9 4 3 0,-1-6 3 16,2 1 10-16,-1-4 8 0,-1-2 5 15,10 2 3-15,-8-6 0 0,-2 0-2 0,9 0-8 16,-7-6-9-16,8 2-9 0,-10-2-5 16,1 2-6-16,-1-2-6 0,2-3-6 15,-1-2-3-15,-9 1-1 0,9 0-5 0,-9-1 2 16,-1 3 2-16,10-3 5 15,-18-4 0-15,9 6 3 0,-1-7 0 0,-8 1-4 16,0 1 0-16,0-2-6 0,0 1-6 0,0-4-4 16,-8-2-4-16,-1 0-7 0,0 6-3 15,0-5 0-15,1 5-2 0,-1 1-3 16,-9-2-1-16,-1 1-3 0,2 5-2 16,-1 0-2-16,1 5 0 0,-2 1-3 15,-8-2-8-15,9 6-16 0,-8 0-28 0,8 6-46 16,0-2-81-16,-9 1-150 0,10 5-164 15,-2 0-146-15,11-1-56 0,-1 8-5 16,-1-3 56-16,10 1 140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3-04-17T18:10:37.080"/>
    </inkml:context>
    <inkml:brush xml:id="br0">
      <inkml:brushProperty name="width" value="0.15875" units="cm"/>
      <inkml:brushProperty name="height" value="0.15875" units="cm"/>
      <inkml:brushProperty name="color" value="#92000A"/>
      <inkml:brushProperty name="fitToCurve" value="1"/>
    </inkml:brush>
  </inkml:definitions>
  <inkml:trace contextRef="#ctx0" brushRef="#br0">1 711 48 0,'5'-3'249'16,"-5"2"49"-16,7-2 44 0,-3-2 34 15,4 3 22-15,0-4 9 0,-1-1-13 16,9-1-39-16,-4-4-49 0,4-3-56 0,3-2-62 16,1-3-61-16,-1-2-43 0,5-4-28 15,-1-1-13-15,1-2-16 0,-1-2-7 0,0-2-7 16,1 1-6-16,-5-4 0 16,5 1-5-16,-5 0 5 0,1 0-4 0,-1 0-4 15,-3 2 0-15,-4 2 3 0,0 3 9 16,-5 1 17-16,1 5 21 0,-4 0 18 0,0 4 18 15,-4 3 14-15,0 2 3 0,0 4-7 16,0 0-13-16,-4 2-10 0,0 4-14 16,0 0-9-16,4 6-1 0,-4 0 5 0,0 6 6 15,1 4 13-15,3 6 13 0,0 2 11 16,0 4 7-16,0 5 8 0,0 3 2 16,3 3-1-16,1 3-6 0,-4 0-4 15,4 5-9-15,0 0-14 0,4 1-13 0,-4 0-15 16,0 0-11-16,4 3-12 0,-5-2-10 15,1 0-8-15,4 2-5 0,-4-1-1 16,0-4-3-16,-4 4 0 0,4-5-1 16,-4-1 0-16,0-1 1 0,0-5-1 0,0-1-2 15,-4-4 1-15,0-4 1 0,0-1-3 16,0-6-2-16,0-1-1 0,-3-5 1 0,3-2-4 16,-4-2-1-16,-4-2 2 0,0-6 1 15,0 4 2-15,-3-5 1 0,-1 0 3 16,5 0 1-16,-5-2 0 0,-4-1 1 15,5 2 1-15,-1-2-1 0,1 3-1 0,-1-2 3 16,0 0 1-16,4 2 2 0,1 0-1 16,3-2 2-16,0 2 0 0,1 0-3 15,2 0-3-15,2 2 0 0,3-2 2 16,3 2 1-16,5-2 3 0,4 2 5 0,0-2-1 16,7 3 2-16,5-3-1 0,3-3-4 15,5 3-2-15,-1-2-4 0,8-2 0 16,0 1-6-16,4-1-9 0,0-1-6 15,-4 1-46-15,4-1-76 0,0 1-105 0,-8 0-166 16,4 2-245-16,-8 0-206 0,1 2-69 16,-9 0 16-16,0 4 72 0,-3-2 155 15,-4 0 243-15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3-04-17T18:10:42.310"/>
    </inkml:context>
    <inkml:brush xml:id="br0">
      <inkml:brushProperty name="width" value="0.15875" units="cm"/>
      <inkml:brushProperty name="height" value="0.15875" units="cm"/>
      <inkml:brushProperty name="color" value="#92000A"/>
      <inkml:brushProperty name="fitToCurve" value="1"/>
    </inkml:brush>
  </inkml:definitions>
  <inkml:trace contextRef="#ctx0" brushRef="#br0">72 294 114 0,'0'6'223'0,"-4"3"21"16,4-2 11-16,-4-1 8 0,4-2 5 15,-4 3 10-15,4-2 11 0,0-2 15 16,0 2 12-16,-3-3-3 0,3 1-23 0,0-1-43 16,-5 0-49-16,5-2-54 0,-4-2-51 15,4 0-37-15,0-3-24 0,-3 0-16 16,3-3-5-16,0 0-3 0,3-4-4 15,-3-3-1-15,9-2-4 0,-6-4 4 0,5 2-1 16,4-6-1-16,-1 4 1 0,1-4-4 16,4 1 2-16,3 0 0 0,-3 2 2 15,4 2-4-15,-1 1 1 0,-4 1 2 16,5 2-1-16,0 6 0 0,-4 1 0 0,-1 3 16 16,1 3 12-16,-5 6 19 0,-2 3 18 15,2 4 11-15,-3 11 10 0,-5 4-2 16,2 7 0-16,-5 7-7 0,0 3-6 15,0 4-3-15,-5 4 1 0,-2 3-1 0,-1 5-4 16,-4-1-6-16,0 0-6 0,1 3-11 16,-5-1-8-16,-3-5-9 0,3 1-6 15,-3-2-6-15,-1-3-2 0,4-3-3 0,1-1-2 16,3-4-3-16,-4-5 2 0,5-4 9 16,-1-6 18-16,-4-5 16 0,5-7 8 15,-5-7 4-15,1 0-1 0,3-8-10 16,0-3-17-16,0-3-12 0,4-3-7 0,1 0-5 15,2-2-1-15,2-3-3 0,3 1 0 16,8-2-2-16,-5 0-2 0,9-1 3 16,0 1 0-16,7 2 6 0,1-3 3 15,7 6 3-15,1 1 5 0,3 2 3 0,4 5 2 16,-3 2 2-16,2 2 1 0,2 5-6 16,-1 2-5-16,0 1-7 0,-4 2-9 15,5-2-18-15,-2 6-23 0,-2-3-29 0,-5 2-56 16,4-1-72-16,-7-1-150 0,3 0-242 15,-7-2-177-15,-1-3-74 0,1 1 0 0,-4-2 43 16,-1-2 140-16,1-4 246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3-04-17T18:25:32.872"/>
    </inkml:context>
    <inkml:brush xml:id="br0">
      <inkml:brushProperty name="width" value="0.15875" units="cm"/>
      <inkml:brushProperty name="height" value="0.15875" units="cm"/>
      <inkml:brushProperty name="color" value="#92000A"/>
      <inkml:brushProperty name="fitToCurve" value="1"/>
    </inkml:brush>
  </inkml:definitions>
  <inkml:trace contextRef="#ctx0" brushRef="#br0">16 366 52 0,'-8'-10'138'16,"8"6"1"-16,0-6-5 0,0-1-10 16,-10-4-21-16,10 5-16 0,0-5-5 0,10 0 2 15,-10 0 8-15,0-1 8 0,0-3 9 16,8 4 2-16,1-5-3 0,1 5-3 15,-2-6 0-15,9 0 9 0,2 7 17 16,-1-6 16-16,-1-1 16 0,2 7 15 0,8-1 7 16,-10 0-2-16,9 5-14 0,-7 0-13 15,-1-1-12-15,8 7-8 0,-8 4-10 16,1 0-8-16,-11 4-4 0,1 12-9 0,1 3-10 16,-10 2-10-16,0 9-11 0,0 6-4 15,-10-1 0-15,1 5 0 0,1 4-3 16,-2 2-2-16,-7-1 4 0,7-4-1 15,-7 3-4-15,8-2-2 0,-9-4-8 0,9-7-4 16,-1-1-6-16,2 1-7 0,-1-12-2 16,0 2 1-16,0-11 2 0,9 5-5 15,-8-10-7-15,8-5-4 0,8 0-8 16,-8-5-5-16,9-5-4 0,-9-1-2 0,9-4 2 16,0 5-3-16,9-4 1 0,-9-2-3 15,9 2 0-15,-9 4 1 0,8-1-2 0,1 7 1 16,1-2-2-16,-2 6 2 0,10 0 0 15,-9 6 0-15,-1-2 1 0,1 7 0 16,1 3 3-16,-2 7 0 0,1-2 3 16,-9 6 1-16,-9 1-1 0,8 4 2 0,-8 0-1 15,-8 0 1-15,8 5 1 0,-9-5 2 16,-1 1 8-16,-7-2 5 0,-1-3 12 16,1-2 2-16,-1 2 1 0,-9-5 2 0,0-1-2 15,0-5-5-15,0-6-4 0,1-3-5 16,-1-1-2-16,0-5-4 0,1 0-5 15,-1-5-4-15,8 5-5 0,2-6-4 16,-1-3-2-16,9 3-3 0,-9 1-3 0,9-5-8 16,1 6-27-16,8 4-39 0,-10-5-57 15,10 5-60-15,0 0-109 0,0 0-173 16,0 5-155-16,10-1-116 0,-10 2-26 16,0 3 20-16,8 2 87 0,-8-1 168 0</inkml:trace>
</inkml:ink>
</file>

<file path=ppt/media/image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B468A-3A27-4BDC-8FC2-6BA8E9E1B7D4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BFE2C-CB42-46D9-A054-AB051F4ECC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809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B468A-3A27-4BDC-8FC2-6BA8E9E1B7D4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BFE2C-CB42-46D9-A054-AB051F4ECC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061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B468A-3A27-4BDC-8FC2-6BA8E9E1B7D4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BFE2C-CB42-46D9-A054-AB051F4ECC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0530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B468A-3A27-4BDC-8FC2-6BA8E9E1B7D4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BFE2C-CB42-46D9-A054-AB051F4ECC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4021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B468A-3A27-4BDC-8FC2-6BA8E9E1B7D4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BFE2C-CB42-46D9-A054-AB051F4ECC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9321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B468A-3A27-4BDC-8FC2-6BA8E9E1B7D4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BFE2C-CB42-46D9-A054-AB051F4ECC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4574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B468A-3A27-4BDC-8FC2-6BA8E9E1B7D4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BFE2C-CB42-46D9-A054-AB051F4ECC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2542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B468A-3A27-4BDC-8FC2-6BA8E9E1B7D4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BFE2C-CB42-46D9-A054-AB051F4ECC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0303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B468A-3A27-4BDC-8FC2-6BA8E9E1B7D4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BFE2C-CB42-46D9-A054-AB051F4ECC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2914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B468A-3A27-4BDC-8FC2-6BA8E9E1B7D4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BFE2C-CB42-46D9-A054-AB051F4ECC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1881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B468A-3A27-4BDC-8FC2-6BA8E9E1B7D4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BFE2C-CB42-46D9-A054-AB051F4ECC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0611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0B468A-3A27-4BDC-8FC2-6BA8E9E1B7D4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BFE2C-CB42-46D9-A054-AB051F4ECC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8339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customXml" Target="../ink/ink6.xml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.xml"/><Relationship Id="rId5" Type="http://schemas.openxmlformats.org/officeDocument/2006/relationships/image" Target="../media/image4.emf"/><Relationship Id="rId4" Type="http://schemas.openxmlformats.org/officeDocument/2006/relationships/customXml" Target="../ink/ink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.xml"/><Relationship Id="rId13" Type="http://schemas.openxmlformats.org/officeDocument/2006/relationships/image" Target="../media/image10.emf"/><Relationship Id="rId3" Type="http://schemas.openxmlformats.org/officeDocument/2006/relationships/image" Target="../media/image6.emf"/><Relationship Id="rId7" Type="http://schemas.openxmlformats.org/officeDocument/2006/relationships/image" Target="../media/image8.emf"/><Relationship Id="rId12" Type="http://schemas.openxmlformats.org/officeDocument/2006/relationships/customXml" Target="../ink/ink12.xml"/><Relationship Id="rId17" Type="http://schemas.openxmlformats.org/officeDocument/2006/relationships/image" Target="../media/image11.emf"/><Relationship Id="rId2" Type="http://schemas.openxmlformats.org/officeDocument/2006/relationships/customXml" Target="../ink/ink7.xml"/><Relationship Id="rId16" Type="http://schemas.openxmlformats.org/officeDocument/2006/relationships/customXml" Target="../ink/ink1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9.xml"/><Relationship Id="rId11" Type="http://schemas.openxmlformats.org/officeDocument/2006/relationships/image" Target="../media/image5.emf"/><Relationship Id="rId5" Type="http://schemas.openxmlformats.org/officeDocument/2006/relationships/image" Target="../media/image7.emf"/><Relationship Id="rId15" Type="http://schemas.openxmlformats.org/officeDocument/2006/relationships/image" Target="../media/image12.emf"/><Relationship Id="rId10" Type="http://schemas.openxmlformats.org/officeDocument/2006/relationships/customXml" Target="../ink/ink11.xml"/><Relationship Id="rId4" Type="http://schemas.openxmlformats.org/officeDocument/2006/relationships/customXml" Target="../ink/ink8.xml"/><Relationship Id="rId9" Type="http://schemas.openxmlformats.org/officeDocument/2006/relationships/image" Target="../media/image9.emf"/><Relationship Id="rId14" Type="http://schemas.openxmlformats.org/officeDocument/2006/relationships/customXml" Target="../ink/ink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976846" y="2934788"/>
            <a:ext cx="7437120" cy="1372643"/>
          </a:xfrm>
        </p:spPr>
        <p:txBody>
          <a:bodyPr/>
          <a:lstStyle/>
          <a:p>
            <a:r>
              <a:rPr lang="en-US" dirty="0" smtClean="0">
                <a:latin typeface="Segoe Print" panose="02000600000000000000" pitchFamily="2" charset="0"/>
              </a:rPr>
              <a:t>Original name</a:t>
            </a:r>
            <a:endParaRPr lang="ru-RU" dirty="0">
              <a:latin typeface="Segoe Print" panose="02000600000000000000" pitchFamily="2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928180" y="5131421"/>
            <a:ext cx="5870503" cy="490353"/>
          </a:xfrm>
        </p:spPr>
        <p:txBody>
          <a:bodyPr>
            <a:normAutofit/>
          </a:bodyPr>
          <a:lstStyle/>
          <a:p>
            <a:r>
              <a:rPr lang="ru-RU" sz="1800" dirty="0" smtClean="0">
                <a:latin typeface="Segoe Script" panose="030B0504020000000003" pitchFamily="66" charset="0"/>
              </a:rPr>
              <a:t>Филиппова Алиса  Крупенникова </a:t>
            </a:r>
            <a:r>
              <a:rPr lang="ru-RU" sz="1800" dirty="0">
                <a:latin typeface="Segoe Script" panose="030B0504020000000003" pitchFamily="66" charset="0"/>
              </a:rPr>
              <a:t>Вера</a:t>
            </a:r>
          </a:p>
          <a:p>
            <a:endParaRPr lang="ru-RU" sz="1800" dirty="0">
              <a:latin typeface="Segoe Script" panose="030B0504020000000003" pitchFamily="66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3" name="Рукописный ввод 22"/>
              <p14:cNvContentPartPr/>
              <p14:nvPr/>
            </p14:nvContentPartPr>
            <p14:xfrm>
              <a:off x="2799807" y="4482546"/>
              <a:ext cx="418680" cy="483120"/>
            </p14:xfrm>
          </p:contentPart>
        </mc:Choice>
        <mc:Fallback xmlns="">
          <p:pic>
            <p:nvPicPr>
              <p:cNvPr id="23" name="Рукописный ввод 2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84327" y="4468506"/>
                <a:ext cx="450360" cy="50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4" name="Рукописный ввод 23"/>
              <p14:cNvContentPartPr/>
              <p14:nvPr/>
            </p14:nvContentPartPr>
            <p14:xfrm>
              <a:off x="8623183" y="4473186"/>
              <a:ext cx="351000" cy="492480"/>
            </p14:xfrm>
          </p:contentPart>
        </mc:Choice>
        <mc:Fallback xmlns="">
          <p:pic>
            <p:nvPicPr>
              <p:cNvPr id="24" name="Рукописный ввод 2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07703" y="4458066"/>
                <a:ext cx="382680" cy="522720"/>
              </a:xfrm>
              <a:prstGeom prst="rect">
                <a:avLst/>
              </a:prstGeom>
            </p:spPr>
          </p:pic>
        </mc:Fallback>
      </mc:AlternateContent>
      <p:pic>
        <p:nvPicPr>
          <p:cNvPr id="1026" name="Picture 2" descr="https://i.pinimg.com/originals/9a/b4/60/9ab460f2e039d92be70e172b6eabe123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88" y="-95418"/>
            <a:ext cx="3737315" cy="3030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6120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2436091" y="685776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latin typeface="Segoe Print" panose="02000600000000000000" pitchFamily="2" charset="0"/>
              </a:rPr>
              <a:t>Основные цели и задача: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2103582" y="1364151"/>
            <a:ext cx="8096794" cy="51250"/>
          </a:xfrm>
          <a:prstGeom prst="rect">
            <a:avLst/>
          </a:prstGeom>
          <a:solidFill>
            <a:srgbClr val="92000A"/>
          </a:solidFill>
          <a:ln>
            <a:solidFill>
              <a:srgbClr val="9200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92000A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3480118" y="2357186"/>
            <a:ext cx="790972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/>
              <a:t>Удобный формат преподнесения информации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ru-RU" sz="2400" dirty="0" smtClean="0"/>
          </a:p>
          <a:p>
            <a:r>
              <a:rPr lang="ru-RU" sz="2400" dirty="0" smtClean="0"/>
              <a:t>Возможность пораздумать в поисках решения</a:t>
            </a:r>
            <a:endParaRPr lang="ru-RU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Рукописный ввод 6"/>
              <p14:cNvContentPartPr/>
              <p14:nvPr/>
            </p14:nvContentPartPr>
            <p14:xfrm flipH="1">
              <a:off x="3359217" y="2550695"/>
              <a:ext cx="139374" cy="98792"/>
            </p14:xfrm>
          </p:contentPart>
        </mc:Choice>
        <mc:Fallback>
          <p:pic>
            <p:nvPicPr>
              <p:cNvPr id="7" name="Рукописный ввод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3343731" y="2519327"/>
                <a:ext cx="163503" cy="15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" name="Рукописный ввод 7"/>
              <p14:cNvContentPartPr/>
              <p14:nvPr/>
            </p14:nvContentPartPr>
            <p14:xfrm>
              <a:off x="3299548" y="3247244"/>
              <a:ext cx="169560" cy="139320"/>
            </p14:xfrm>
          </p:contentPart>
        </mc:Choice>
        <mc:Fallback>
          <p:pic>
            <p:nvPicPr>
              <p:cNvPr id="8" name="Рукописный ввод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90926" y="3215924"/>
                <a:ext cx="193629" cy="19620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Прямоугольник 8"/>
          <p:cNvSpPr/>
          <p:nvPr/>
        </p:nvSpPr>
        <p:spPr>
          <a:xfrm>
            <a:off x="3498591" y="3866038"/>
            <a:ext cx="40654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dirty="0" smtClean="0"/>
              <a:t>Разработать интересную игру</a:t>
            </a:r>
            <a:endParaRPr lang="ru-RU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" name="Рукописный ввод 10"/>
              <p14:cNvContentPartPr/>
              <p14:nvPr/>
            </p14:nvContentPartPr>
            <p14:xfrm>
              <a:off x="3288416" y="4013908"/>
              <a:ext cx="169560" cy="139320"/>
            </p14:xfrm>
          </p:contentPart>
        </mc:Choice>
        <mc:Fallback>
          <p:pic>
            <p:nvPicPr>
              <p:cNvPr id="11" name="Рукописный ввод 1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79416" y="3982588"/>
                <a:ext cx="194040" cy="19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2" name="Рукописный ввод 11"/>
              <p14:cNvContentPartPr/>
              <p14:nvPr/>
            </p14:nvContentPartPr>
            <p14:xfrm>
              <a:off x="3274437" y="2539436"/>
              <a:ext cx="169560" cy="139320"/>
            </p14:xfrm>
          </p:contentPart>
        </mc:Choice>
        <mc:Fallback>
          <p:pic>
            <p:nvPicPr>
              <p:cNvPr id="12" name="Рукописный ввод 1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65815" y="2508116"/>
                <a:ext cx="193629" cy="19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60838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311073" y="419641"/>
            <a:ext cx="10515600" cy="1325563"/>
          </a:xfrm>
        </p:spPr>
        <p:txBody>
          <a:bodyPr/>
          <a:lstStyle/>
          <a:p>
            <a:r>
              <a:rPr lang="ru-RU" dirty="0" smtClean="0">
                <a:latin typeface="Segoe Print" panose="02000600000000000000" pitchFamily="2" charset="0"/>
              </a:rPr>
              <a:t>Функции</a:t>
            </a:r>
            <a:endParaRPr lang="ru-RU" dirty="0">
              <a:latin typeface="Segoe Print" panose="02000600000000000000" pitchFamily="2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00018" y="2075007"/>
            <a:ext cx="10515600" cy="4351338"/>
          </a:xfrm>
        </p:spPr>
        <p:txBody>
          <a:bodyPr/>
          <a:lstStyle/>
          <a:p>
            <a:r>
              <a:rPr lang="ru-RU" dirty="0" smtClean="0"/>
              <a:t>Пользователь может изменять настройки (музыка, уровень страха, скорость игры)</a:t>
            </a:r>
          </a:p>
          <a:p>
            <a:r>
              <a:rPr lang="ru-RU" dirty="0" smtClean="0"/>
              <a:t>2 локации с </a:t>
            </a:r>
            <a:r>
              <a:rPr lang="ru-RU" dirty="0" err="1" smtClean="0"/>
              <a:t>кликабельными</a:t>
            </a:r>
            <a:r>
              <a:rPr lang="ru-RU" dirty="0" smtClean="0"/>
              <a:t> предметами, на каждой из них есть цели и опасности</a:t>
            </a:r>
          </a:p>
          <a:p>
            <a:r>
              <a:rPr lang="ru-RU" dirty="0" smtClean="0"/>
              <a:t>Вариативность финала</a:t>
            </a:r>
          </a:p>
        </p:txBody>
      </p:sp>
      <p:sp>
        <p:nvSpPr>
          <p:cNvPr id="4" name="Прямоугольник 3"/>
          <p:cNvSpPr/>
          <p:nvPr/>
        </p:nvSpPr>
        <p:spPr>
          <a:xfrm flipV="1">
            <a:off x="4543124" y="1386524"/>
            <a:ext cx="2394288" cy="45719"/>
          </a:xfrm>
          <a:prstGeom prst="rect">
            <a:avLst/>
          </a:prstGeom>
          <a:solidFill>
            <a:srgbClr val="92000A"/>
          </a:solidFill>
          <a:ln>
            <a:solidFill>
              <a:srgbClr val="9200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92000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645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2521002" y="813567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>
                <a:latin typeface="Segoe Print" panose="02000600000000000000" pitchFamily="2" charset="0"/>
              </a:rPr>
              <a:t>Реализация проекта:</a:t>
            </a:r>
            <a:endParaRPr lang="ru-RU" dirty="0">
              <a:latin typeface="Segoe Print" panose="02000600000000000000" pitchFamily="2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 flipV="1">
            <a:off x="2381715" y="1476348"/>
            <a:ext cx="6907733" cy="66971"/>
          </a:xfrm>
          <a:prstGeom prst="rect">
            <a:avLst/>
          </a:prstGeom>
          <a:solidFill>
            <a:srgbClr val="92000A"/>
          </a:solidFill>
          <a:ln>
            <a:solidFill>
              <a:srgbClr val="9200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>
                <a:solidFill>
                  <a:srgbClr val="92000A"/>
                </a:solidFill>
              </a:ln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Рукописный ввод 13"/>
              <p14:cNvContentPartPr/>
              <p14:nvPr/>
            </p14:nvContentPartPr>
            <p14:xfrm>
              <a:off x="989839" y="2304094"/>
              <a:ext cx="317520" cy="421920"/>
            </p14:xfrm>
          </p:contentPart>
        </mc:Choice>
        <mc:Fallback xmlns="">
          <p:pic>
            <p:nvPicPr>
              <p:cNvPr id="14" name="Рукописный ввод 1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1559" y="2271694"/>
                <a:ext cx="333360" cy="4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" name="Рукописный ввод 14"/>
              <p14:cNvContentPartPr/>
              <p14:nvPr/>
            </p14:nvContentPartPr>
            <p14:xfrm>
              <a:off x="3042624" y="3237207"/>
              <a:ext cx="257040" cy="401040"/>
            </p14:xfrm>
          </p:contentPart>
        </mc:Choice>
        <mc:Fallback xmlns="">
          <p:pic>
            <p:nvPicPr>
              <p:cNvPr id="15" name="Рукописный ввод 1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06674" y="3209127"/>
                <a:ext cx="300180" cy="464760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Овал 15"/>
          <p:cNvSpPr/>
          <p:nvPr/>
        </p:nvSpPr>
        <p:spPr>
          <a:xfrm>
            <a:off x="777936" y="2180772"/>
            <a:ext cx="686246" cy="676904"/>
          </a:xfrm>
          <a:prstGeom prst="ellipse">
            <a:avLst/>
          </a:prstGeom>
          <a:noFill/>
          <a:ln w="57150">
            <a:solidFill>
              <a:srgbClr val="9200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>
              <a:ln>
                <a:solidFill>
                  <a:srgbClr val="92000A"/>
                </a:solidFill>
              </a:ln>
              <a:solidFill>
                <a:srgbClr val="92000A"/>
              </a:solidFill>
            </a:endParaRPr>
          </a:p>
        </p:txBody>
      </p:sp>
      <p:sp>
        <p:nvSpPr>
          <p:cNvPr id="17" name="Овал 16"/>
          <p:cNvSpPr/>
          <p:nvPr/>
        </p:nvSpPr>
        <p:spPr>
          <a:xfrm>
            <a:off x="2801894" y="3099275"/>
            <a:ext cx="686246" cy="676904"/>
          </a:xfrm>
          <a:prstGeom prst="ellipse">
            <a:avLst/>
          </a:prstGeom>
          <a:noFill/>
          <a:ln w="57150">
            <a:solidFill>
              <a:srgbClr val="9200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>
              <a:solidFill>
                <a:srgbClr val="3165BB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1" name="Рукописный ввод 20"/>
              <p14:cNvContentPartPr/>
              <p14:nvPr/>
            </p14:nvContentPartPr>
            <p14:xfrm>
              <a:off x="5283112" y="3887784"/>
              <a:ext cx="169771" cy="371128"/>
            </p14:xfrm>
          </p:contentPart>
        </mc:Choice>
        <mc:Fallback xmlns="">
          <p:pic>
            <p:nvPicPr>
              <p:cNvPr id="21" name="Рукописный ввод 2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57934" y="3861506"/>
                <a:ext cx="229119" cy="433763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Овал 21"/>
          <p:cNvSpPr/>
          <p:nvPr/>
        </p:nvSpPr>
        <p:spPr>
          <a:xfrm>
            <a:off x="5024800" y="3756287"/>
            <a:ext cx="686246" cy="676904"/>
          </a:xfrm>
          <a:prstGeom prst="ellipse">
            <a:avLst/>
          </a:prstGeom>
          <a:noFill/>
          <a:ln w="57150">
            <a:solidFill>
              <a:srgbClr val="9200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>
              <a:solidFill>
                <a:srgbClr val="3165BB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3" name="Рукописный ввод 22"/>
              <p14:cNvContentPartPr/>
              <p14:nvPr/>
            </p14:nvContentPartPr>
            <p14:xfrm>
              <a:off x="4085408" y="2834589"/>
              <a:ext cx="1546062" cy="753051"/>
            </p14:xfrm>
          </p:contentPart>
        </mc:Choice>
        <mc:Fallback xmlns="">
          <p:pic>
            <p:nvPicPr>
              <p:cNvPr id="23" name="Рукописный ввод 2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075689" y="2806872"/>
                <a:ext cx="1564420" cy="8135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4" name="Рукописный ввод 23"/>
              <p14:cNvContentPartPr/>
              <p14:nvPr/>
            </p14:nvContentPartPr>
            <p14:xfrm>
              <a:off x="7332450" y="2950668"/>
              <a:ext cx="234720" cy="237240"/>
            </p14:xfrm>
          </p:contentPart>
        </mc:Choice>
        <mc:Fallback>
          <p:pic>
            <p:nvPicPr>
              <p:cNvPr id="24" name="Рукописный ввод 2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323450" y="2927628"/>
                <a:ext cx="273600" cy="279360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Овал 24"/>
          <p:cNvSpPr/>
          <p:nvPr/>
        </p:nvSpPr>
        <p:spPr>
          <a:xfrm>
            <a:off x="7847689" y="2910736"/>
            <a:ext cx="686246" cy="676904"/>
          </a:xfrm>
          <a:prstGeom prst="ellipse">
            <a:avLst/>
          </a:prstGeom>
          <a:noFill/>
          <a:ln w="57150">
            <a:solidFill>
              <a:srgbClr val="9200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>
              <a:solidFill>
                <a:srgbClr val="3165BB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7" name="Рукописный ввод 26"/>
              <p14:cNvContentPartPr/>
              <p14:nvPr/>
            </p14:nvContentPartPr>
            <p14:xfrm>
              <a:off x="5969358" y="3094711"/>
              <a:ext cx="1363092" cy="904735"/>
            </p14:xfrm>
          </p:contentPart>
        </mc:Choice>
        <mc:Fallback>
          <p:pic>
            <p:nvPicPr>
              <p:cNvPr id="27" name="Рукописный ввод 2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941635" y="3054029"/>
                <a:ext cx="1416377" cy="9540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8" name="Рукописный ввод 27"/>
              <p14:cNvContentPartPr/>
              <p14:nvPr/>
            </p14:nvContentPartPr>
            <p14:xfrm>
              <a:off x="2079462" y="2180772"/>
              <a:ext cx="883080" cy="647280"/>
            </p14:xfrm>
          </p:contentPart>
        </mc:Choice>
        <mc:Fallback xmlns="">
          <p:pic>
            <p:nvPicPr>
              <p:cNvPr id="28" name="Рукописный ввод 2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066142" y="2157012"/>
                <a:ext cx="924120" cy="70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0" name="Рукописный ввод 29"/>
              <p14:cNvContentPartPr/>
              <p14:nvPr/>
            </p14:nvContentPartPr>
            <p14:xfrm>
              <a:off x="8026024" y="3039974"/>
              <a:ext cx="232752" cy="412200"/>
            </p14:xfrm>
          </p:contentPart>
        </mc:Choice>
        <mc:Fallback>
          <p:pic>
            <p:nvPicPr>
              <p:cNvPr id="30" name="Рукописный ввод 2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018458" y="3012614"/>
                <a:ext cx="271304" cy="463320"/>
              </a:xfrm>
              <a:prstGeom prst="rect">
                <a:avLst/>
              </a:prstGeom>
            </p:spPr>
          </p:pic>
        </mc:Fallback>
      </mc:AlternateContent>
      <p:sp>
        <p:nvSpPr>
          <p:cNvPr id="32" name="Прямоугольник 31"/>
          <p:cNvSpPr/>
          <p:nvPr/>
        </p:nvSpPr>
        <p:spPr>
          <a:xfrm>
            <a:off x="2381715" y="3911746"/>
            <a:ext cx="15927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import </a:t>
            </a:r>
            <a:r>
              <a:rPr lang="en-US" dirty="0" err="1" smtClean="0"/>
              <a:t>os</a:t>
            </a:r>
            <a:r>
              <a:rPr lang="en-US" dirty="0" smtClean="0"/>
              <a:t>, sys</a:t>
            </a:r>
            <a:endParaRPr lang="ru-RU" dirty="0"/>
          </a:p>
        </p:txBody>
      </p:sp>
      <p:sp>
        <p:nvSpPr>
          <p:cNvPr id="33" name="Прямоугольник 32"/>
          <p:cNvSpPr/>
          <p:nvPr/>
        </p:nvSpPr>
        <p:spPr>
          <a:xfrm>
            <a:off x="4192494" y="4565032"/>
            <a:ext cx="252077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from PIL import </a:t>
            </a:r>
            <a:r>
              <a:rPr lang="en-US" dirty="0" smtClean="0"/>
              <a:t>Image</a:t>
            </a:r>
            <a:endParaRPr lang="ru-RU" dirty="0" smtClean="0"/>
          </a:p>
          <a:p>
            <a:pPr lvl="0"/>
            <a:r>
              <a:rPr lang="ru-RU" altLang="ru-RU" dirty="0" err="1"/>
              <a:t>from</a:t>
            </a:r>
            <a:r>
              <a:rPr lang="ru-RU" altLang="ru-RU" dirty="0"/>
              <a:t> </a:t>
            </a:r>
            <a:r>
              <a:rPr lang="ru-RU" altLang="ru-RU" dirty="0" err="1"/>
              <a:t>datetime</a:t>
            </a:r>
            <a:r>
              <a:rPr lang="ru-RU" altLang="ru-RU" dirty="0"/>
              <a:t> </a:t>
            </a:r>
            <a:r>
              <a:rPr lang="ru-RU" altLang="ru-RU" dirty="0" err="1"/>
              <a:t>import</a:t>
            </a:r>
            <a:r>
              <a:rPr lang="ru-RU" altLang="ru-RU" dirty="0"/>
              <a:t> </a:t>
            </a:r>
            <a:r>
              <a:rPr lang="ru-RU" altLang="ru-RU" dirty="0" err="1" smtClean="0"/>
              <a:t>datetime</a:t>
            </a:r>
            <a:endParaRPr lang="ru-RU" altLang="ru-RU" dirty="0"/>
          </a:p>
        </p:txBody>
      </p:sp>
      <p:sp>
        <p:nvSpPr>
          <p:cNvPr id="34" name="Прямоугольник 33"/>
          <p:cNvSpPr/>
          <p:nvPr/>
        </p:nvSpPr>
        <p:spPr>
          <a:xfrm>
            <a:off x="8610487" y="3157911"/>
            <a:ext cx="213966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Текстовые файлы, хранящие важную информацию</a:t>
            </a:r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458955" y="3099275"/>
            <a:ext cx="16125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import </a:t>
            </a:r>
            <a:r>
              <a:rPr lang="ru-RU" dirty="0" err="1" smtClean="0"/>
              <a:t>pygame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86461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2860963" y="60181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latin typeface="Segoe Print" panose="02000600000000000000" pitchFamily="2" charset="0"/>
              </a:rPr>
              <a:t>Примеры работы: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1652487" y="1264594"/>
            <a:ext cx="8096794" cy="51250"/>
          </a:xfrm>
          <a:prstGeom prst="rect">
            <a:avLst/>
          </a:prstGeom>
          <a:solidFill>
            <a:srgbClr val="92000A"/>
          </a:solidFill>
          <a:ln>
            <a:solidFill>
              <a:srgbClr val="9200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92000A"/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606" y="1759427"/>
            <a:ext cx="5161278" cy="3588428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4959" y="2597333"/>
            <a:ext cx="5721644" cy="408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20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2897909" y="64452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latin typeface="Segoe Print" panose="02000600000000000000" pitchFamily="2" charset="0"/>
              </a:rPr>
              <a:t>Примеры работы: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1937327" y="1307309"/>
            <a:ext cx="8096794" cy="51250"/>
          </a:xfrm>
          <a:prstGeom prst="rect">
            <a:avLst/>
          </a:prstGeom>
          <a:solidFill>
            <a:srgbClr val="92000A"/>
          </a:solidFill>
          <a:ln>
            <a:solidFill>
              <a:srgbClr val="9200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92000A"/>
              </a:solidFill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8699" y="1769860"/>
            <a:ext cx="4367050" cy="4640868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9086" y="1692999"/>
            <a:ext cx="4391562" cy="462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379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1309255" y="60758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latin typeface="Segoe Print" panose="02000600000000000000" pitchFamily="2" charset="0"/>
              </a:rPr>
              <a:t>Примеры работы: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838200" y="1378407"/>
            <a:ext cx="8096794" cy="51250"/>
          </a:xfrm>
          <a:prstGeom prst="rect">
            <a:avLst/>
          </a:prstGeom>
          <a:solidFill>
            <a:srgbClr val="92000A"/>
          </a:solidFill>
          <a:ln>
            <a:solidFill>
              <a:srgbClr val="9200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92000A"/>
              </a:solidFill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9765" y="4004610"/>
            <a:ext cx="2491792" cy="2639306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9208" y="3049522"/>
            <a:ext cx="3367038" cy="359439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5568" y="1038535"/>
            <a:ext cx="3008334" cy="324275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429" y="1655219"/>
            <a:ext cx="3216457" cy="3416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358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86709" y="500062"/>
            <a:ext cx="10515600" cy="1325563"/>
          </a:xfrm>
        </p:spPr>
        <p:txBody>
          <a:bodyPr/>
          <a:lstStyle/>
          <a:p>
            <a:r>
              <a:rPr lang="ru-RU" dirty="0" smtClean="0">
                <a:latin typeface="Segoe Print" panose="02000600000000000000" pitchFamily="2" charset="0"/>
              </a:rPr>
              <a:t>Что можно улучшить?</a:t>
            </a:r>
            <a:endParaRPr lang="ru-RU" dirty="0">
              <a:latin typeface="Segoe Print" panose="02000600000000000000" pitchFamily="2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32163" y="2139661"/>
            <a:ext cx="10515600" cy="4351338"/>
          </a:xfrm>
        </p:spPr>
        <p:txBody>
          <a:bodyPr/>
          <a:lstStyle/>
          <a:p>
            <a:r>
              <a:rPr lang="ru-RU" dirty="0" smtClean="0"/>
              <a:t>Качество картинок (на 1 локации)</a:t>
            </a:r>
          </a:p>
          <a:p>
            <a:r>
              <a:rPr lang="ru-RU" dirty="0" smtClean="0"/>
              <a:t>Больше локаций</a:t>
            </a:r>
          </a:p>
          <a:p>
            <a:r>
              <a:rPr lang="ru-RU" dirty="0" smtClean="0"/>
              <a:t>Больше скримеров</a:t>
            </a:r>
          </a:p>
          <a:p>
            <a:r>
              <a:rPr lang="ru-RU" dirty="0"/>
              <a:t>Б</a:t>
            </a:r>
            <a:r>
              <a:rPr lang="ru-RU" dirty="0" smtClean="0"/>
              <a:t>ольше вариантов выбора уровня страха</a:t>
            </a:r>
          </a:p>
          <a:p>
            <a:r>
              <a:rPr lang="ru-RU" dirty="0" smtClean="0"/>
              <a:t>Больше предметов</a:t>
            </a:r>
          </a:p>
          <a:p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780309" y="1424588"/>
            <a:ext cx="8096794" cy="51250"/>
          </a:xfrm>
          <a:prstGeom prst="rect">
            <a:avLst/>
          </a:prstGeom>
          <a:solidFill>
            <a:srgbClr val="92000A"/>
          </a:solidFill>
          <a:ln>
            <a:solidFill>
              <a:srgbClr val="9200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92000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0845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150042" y="2988340"/>
            <a:ext cx="5640221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500" dirty="0" smtClean="0">
                <a:latin typeface="Segoe Print" panose="02000600000000000000" pitchFamily="2" charset="0"/>
              </a:rPr>
              <a:t>The end…</a:t>
            </a:r>
            <a:endParaRPr lang="ru-RU" sz="4500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3467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Образовательная викторина</Template>
  <TotalTime>639</TotalTime>
  <Words>110</Words>
  <Application>Microsoft Office PowerPoint</Application>
  <PresentationFormat>Широкоэкранный</PresentationFormat>
  <Paragraphs>27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Segoe Print</vt:lpstr>
      <vt:lpstr>Segoe Script</vt:lpstr>
      <vt:lpstr>Wingdings</vt:lpstr>
      <vt:lpstr>Тема Office</vt:lpstr>
      <vt:lpstr>Original name</vt:lpstr>
      <vt:lpstr>Презентация PowerPoint</vt:lpstr>
      <vt:lpstr>Функции</vt:lpstr>
      <vt:lpstr>Презентация PowerPoint</vt:lpstr>
      <vt:lpstr>Презентация PowerPoint</vt:lpstr>
      <vt:lpstr>Презентация PowerPoint</vt:lpstr>
      <vt:lpstr>Презентация PowerPoint</vt:lpstr>
      <vt:lpstr>Что можно улучшить?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Образовательная викторина</dc:title>
  <dc:creator>Алиса</dc:creator>
  <cp:lastModifiedBy>Олень</cp:lastModifiedBy>
  <cp:revision>27</cp:revision>
  <dcterms:created xsi:type="dcterms:W3CDTF">2024-01-18T15:01:48Z</dcterms:created>
  <dcterms:modified xsi:type="dcterms:W3CDTF">2024-01-20T21:47:02Z</dcterms:modified>
</cp:coreProperties>
</file>